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sldIdLst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9" r:id="rId24"/>
    <p:sldId id="300" r:id="rId25"/>
    <p:sldId id="301" r:id="rId26"/>
    <p:sldId id="292" r:id="rId27"/>
    <p:sldId id="269" r:id="rId28"/>
    <p:sldId id="294" r:id="rId29"/>
    <p:sldId id="295" r:id="rId30"/>
    <p:sldId id="296" r:id="rId31"/>
    <p:sldId id="297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112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1002" y="-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8F482-BCA6-430D-A145-892280BDD8D9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6826F-6D9B-4F13-A308-BE5AE52AA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F7AF-AB87-4433-8E52-F4147BD6637C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OOPSystems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83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862B-CAEB-4C03-A579-CCD4DA246F24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OOPSystems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007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71A3-1212-4E10-9DA7-4BDCF803B981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OOPSystems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56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9D14-E4B0-430C-B7D1-C5C5E29469CB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OOPSystems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66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224D-F930-4BCA-869C-AA48126A9EB8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OOPSystems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985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2BDC-E3F7-415B-A338-2BC6F92503EF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OOPSystems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27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B85D-55D3-4D65-9C58-1430F4C1BA62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OOPSystems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65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2788-85D9-4B7C-9EAB-090991BB6C3A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OOPSystems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491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D21-AE12-4BD4-9572-9EF93D7F74BA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OOPSystems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175105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221F-4171-4215-A0E0-AE6948E637F4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OOPSystems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45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120E-B9D1-417A-A660-49D116ECCC59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OOPSystems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108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923AE-876D-49C2-A9D9-CB33F0A0CF61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Powered by OOPSystems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63C5C-879A-4C9B-B23A-E4C9F12C4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87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D21-AE12-4BD4-9572-9EF93D7F74BA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 OOPSystems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7727"/>
            <a:ext cx="1536553" cy="30543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96572" y="1915887"/>
            <a:ext cx="10002931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SOS is the leading solution for educational institution management,</a:t>
            </a:r>
            <a:br>
              <a:rPr lang="en-US" sz="2800" dirty="0" smtClean="0"/>
            </a:br>
            <a:r>
              <a:rPr lang="en-US" sz="2800" dirty="0" smtClean="0"/>
              <a:t> composed of multiple domains like: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Accounting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manager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Teacher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Parent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Student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Sys Admin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85258" y="769258"/>
            <a:ext cx="9085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SCHOOL OPERATING SYSTEM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72047" y="2665943"/>
            <a:ext cx="375298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Academics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sp>
        <p:nvSpPr>
          <p:cNvPr id="27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459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D21-AE12-4BD4-9572-9EF93D7F74BA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User PC 7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41711"/>
            <a:ext cx="8686800" cy="357051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04946" y="515647"/>
            <a:ext cx="84743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Academics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Manage Subjects area allow creating and deleting subjects.</a:t>
            </a:r>
            <a:endParaRPr lang="en-US" sz="2000" dirty="0" smtClean="0"/>
          </a:p>
          <a:p>
            <a:endParaRPr lang="en-US" sz="2800" dirty="0"/>
          </a:p>
        </p:txBody>
      </p:sp>
      <p:pic>
        <p:nvPicPr>
          <p:cNvPr id="7" name="Picture 2" descr="S:\Graphics\oop\hal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D21-AE12-4BD4-9572-9EF93D7F74BA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9851" y="483288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Academics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Manage levels is to add new levels</a:t>
            </a:r>
          </a:p>
        </p:txBody>
      </p:sp>
      <p:pic>
        <p:nvPicPr>
          <p:cNvPr id="6" name="Picture 2" descr="C:\Users\User PC 7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486" y="1767115"/>
            <a:ext cx="8610600" cy="3886200"/>
          </a:xfrm>
          <a:prstGeom prst="rect">
            <a:avLst/>
          </a:prstGeom>
          <a:noFill/>
        </p:spPr>
      </p:pic>
      <p:pic>
        <p:nvPicPr>
          <p:cNvPr id="7" name="Picture 2" descr="S:\Graphics\oop\hal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D21-AE12-4BD4-9572-9EF93D7F74BA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48654" y="568913"/>
            <a:ext cx="7997372" cy="3773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Scheduling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00B0F0"/>
                </a:solidFill>
              </a:rPr>
              <a:t>This area is to categorize </a:t>
            </a:r>
            <a:r>
              <a:rPr lang="en-US" sz="2000" dirty="0" err="1" smtClean="0">
                <a:solidFill>
                  <a:srgbClr val="00B0F0"/>
                </a:solidFill>
              </a:rPr>
              <a:t>subjects,grades,teachers</a:t>
            </a:r>
            <a:r>
              <a:rPr lang="en-US" sz="2000" dirty="0" smtClean="0">
                <a:solidFill>
                  <a:srgbClr val="00B0F0"/>
                </a:solidFill>
              </a:rPr>
              <a:t> and days.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User PC 7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749" y="1471951"/>
            <a:ext cx="7611291" cy="4757057"/>
          </a:xfrm>
          <a:prstGeom prst="rect">
            <a:avLst/>
          </a:prstGeom>
          <a:noFill/>
        </p:spPr>
      </p:pic>
      <p:pic>
        <p:nvPicPr>
          <p:cNvPr id="8" name="Picture 2" descr="S:\Graphics\oop\hal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D21-AE12-4BD4-9572-9EF93D7F74BA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User PC 7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244" y="1171745"/>
            <a:ext cx="7910286" cy="5157506"/>
          </a:xfrm>
          <a:prstGeom prst="rect">
            <a:avLst/>
          </a:prstGeom>
          <a:noFill/>
        </p:spPr>
      </p:pic>
      <p:pic>
        <p:nvPicPr>
          <p:cNvPr id="8" name="Picture 2" descr="S:\Graphics\oop\hal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48654" y="568913"/>
            <a:ext cx="7997372" cy="3773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Scheduling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olidFill>
                <a:srgbClr val="00B0F0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72047" y="2665943"/>
            <a:ext cx="508829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Human Resource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sp>
        <p:nvSpPr>
          <p:cNvPr id="27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459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Arc 1"/>
          <p:cNvSpPr/>
          <p:nvPr/>
        </p:nvSpPr>
        <p:spPr>
          <a:xfrm>
            <a:off x="-3429001" y="0"/>
            <a:ext cx="6858002" cy="6858000"/>
          </a:xfrm>
          <a:prstGeom prst="arc">
            <a:avLst>
              <a:gd name="adj1" fmla="val 16200000"/>
              <a:gd name="adj2" fmla="val 5406790"/>
            </a:avLst>
          </a:prstGeom>
          <a:ln>
            <a:solidFill>
              <a:srgbClr val="7D7D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315476" y="1279566"/>
            <a:ext cx="731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/>
              <a:t>Staff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3805335" y="2557483"/>
            <a:ext cx="731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/>
              <a:t>Teachers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2736189" y="1428420"/>
            <a:ext cx="311727" cy="311727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solidFill>
            <a:srgbClr val="EBEB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S:\Graphics\oop\oopicon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166" y="1393372"/>
            <a:ext cx="377372" cy="333828"/>
          </a:xfrm>
          <a:prstGeom prst="rect">
            <a:avLst/>
          </a:prstGeom>
          <a:noFill/>
        </p:spPr>
      </p:pic>
      <p:pic>
        <p:nvPicPr>
          <p:cNvPr id="19" name="Picture 2" descr="S:\Graphics\oop\oopicon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399" y="2590800"/>
            <a:ext cx="341088" cy="341088"/>
          </a:xfrm>
          <a:prstGeom prst="rect">
            <a:avLst/>
          </a:prstGeom>
          <a:noFill/>
        </p:spPr>
      </p:pic>
      <p:pic>
        <p:nvPicPr>
          <p:cNvPr id="22" name="Picture 2" descr="S:\Graphics\oop\hal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grpSp>
        <p:nvGrpSpPr>
          <p:cNvPr id="5" name="Group 24"/>
          <p:cNvGrpSpPr/>
          <p:nvPr/>
        </p:nvGrpSpPr>
        <p:grpSpPr>
          <a:xfrm rot="5400000">
            <a:off x="-3008910" y="3266574"/>
            <a:ext cx="6246420" cy="228600"/>
            <a:chOff x="-3200400" y="3314700"/>
            <a:chExt cx="6246420" cy="228600"/>
          </a:xfrm>
        </p:grpSpPr>
        <p:sp>
          <p:nvSpPr>
            <p:cNvPr id="24" name="Rounded Rectangle 23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rgbClr val="D7D7D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" name="Picture 2" descr="C:\Users\User PC 7\Desktop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8346" y="3049195"/>
            <a:ext cx="6574970" cy="321516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079066" y="42856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HR</a:t>
            </a:r>
          </a:p>
        </p:txBody>
      </p:sp>
    </p:spTree>
    <p:extLst>
      <p:ext uri="{BB962C8B-B14F-4D97-AF65-F5344CB8AC3E}">
        <p14:creationId xmlns:p14="http://schemas.microsoft.com/office/powerpoint/2010/main" xmlns="" val="325145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2241"/>
            <a:ext cx="1536553" cy="3054349"/>
          </a:xfrm>
          <a:prstGeom prst="rect">
            <a:avLst/>
          </a:prstGeom>
          <a:noFill/>
        </p:spPr>
      </p:pic>
      <p:sp>
        <p:nvSpPr>
          <p:cNvPr id="23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3486" y="9208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HR button contains two elements: Staff and Teachers in which the first is to create new staff and second is to add new teachers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79066" y="42856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HR</a:t>
            </a:r>
          </a:p>
        </p:txBody>
      </p:sp>
      <p:pic>
        <p:nvPicPr>
          <p:cNvPr id="11" name="Picture 2" descr="C:\Users\User PC 7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8628" y="2051511"/>
            <a:ext cx="8206393" cy="3848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145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72047" y="2665943"/>
            <a:ext cx="508829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Facilities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sp>
        <p:nvSpPr>
          <p:cNvPr id="27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459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D21-AE12-4BD4-9572-9EF93D7F74BA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46513" y="301171"/>
            <a:ext cx="8461829" cy="75837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0079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Two sub areas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-Transportation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-classrooms</a:t>
            </a:r>
            <a:endParaRPr lang="en-US" dirty="0"/>
          </a:p>
        </p:txBody>
      </p:sp>
      <p:pic>
        <p:nvPicPr>
          <p:cNvPr id="7" name="Picture 2" descr="C:\Users\User PC 7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486" y="1970314"/>
            <a:ext cx="716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:\Graphics\oop\hal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48654" y="568913"/>
            <a:ext cx="7997372" cy="3773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052733" y="1991089"/>
            <a:ext cx="82669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Accountant Domain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6487" y="217715"/>
            <a:ext cx="372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accent1"/>
                </a:solidFill>
              </a:rPr>
              <a:t>SOS</a:t>
            </a:r>
            <a:endParaRPr lang="en-US" sz="4800" b="1" i="1" dirty="0">
              <a:solidFill>
                <a:schemeClr val="accent1"/>
              </a:solidFill>
            </a:endParaRPr>
          </a:p>
        </p:txBody>
      </p:sp>
      <p:pic>
        <p:nvPicPr>
          <p:cNvPr id="1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7727"/>
            <a:ext cx="1536553" cy="305434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452988" y="2815771"/>
            <a:ext cx="6749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Plan Tuitions &amp; Fees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Accept &amp; Make Payments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Student &amp; Family Financial Details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Basic Financial Reporting</a:t>
            </a:r>
          </a:p>
        </p:txBody>
      </p:sp>
      <p:sp>
        <p:nvSpPr>
          <p:cNvPr id="4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459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D21-AE12-4BD4-9572-9EF93D7F74BA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User PC 7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5569" y="1948542"/>
            <a:ext cx="6893642" cy="375940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09516" y="791420"/>
            <a:ext cx="240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-classrooms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7657" y="228599"/>
            <a:ext cx="8461829" cy="75837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</a:p>
        </p:txBody>
      </p:sp>
      <p:pic>
        <p:nvPicPr>
          <p:cNvPr id="10" name="Picture 2" descr="S:\Graphics\oop\hal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46513" y="301171"/>
            <a:ext cx="8461829" cy="75837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8" descr="C:\Users\User PC 7\Desktop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370" y="1948543"/>
            <a:ext cx="1600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451685" y="1855125"/>
            <a:ext cx="7315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Teacher Domain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6487" y="217715"/>
            <a:ext cx="372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accent1"/>
                </a:solidFill>
              </a:rPr>
              <a:t>SOS</a:t>
            </a:r>
            <a:endParaRPr lang="en-US" sz="4800" b="1" i="1" dirty="0">
              <a:solidFill>
                <a:schemeClr val="accent1"/>
              </a:solidFill>
            </a:endParaRPr>
          </a:p>
        </p:txBody>
      </p:sp>
      <p:pic>
        <p:nvPicPr>
          <p:cNvPr id="1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7727"/>
            <a:ext cx="1536553" cy="305434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510972" y="2599132"/>
            <a:ext cx="9390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Plan Annual Syllabus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Plan Daily Activities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Detailed Tracking of 24 Dimensions of Student Performance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Unlimited Notes on (Department - Class -  Student ) Level</a:t>
            </a:r>
          </a:p>
        </p:txBody>
      </p:sp>
      <p:sp>
        <p:nvSpPr>
          <p:cNvPr id="4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314371" y="630419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47086" y="4209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1459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943685" y="1042325"/>
            <a:ext cx="7315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Teacher Domain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6487" y="217715"/>
            <a:ext cx="372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accent1"/>
                </a:solidFill>
              </a:rPr>
              <a:t>SOS</a:t>
            </a:r>
            <a:endParaRPr lang="en-US" sz="4800" b="1" i="1" dirty="0">
              <a:solidFill>
                <a:schemeClr val="accent1"/>
              </a:solidFill>
            </a:endParaRPr>
          </a:p>
        </p:txBody>
      </p:sp>
      <p:pic>
        <p:nvPicPr>
          <p:cNvPr id="1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7727"/>
            <a:ext cx="1536553" cy="305434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351315" y="1597646"/>
            <a:ext cx="939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Plan Annual Syllabus</a:t>
            </a:r>
          </a:p>
        </p:txBody>
      </p:sp>
      <p:sp>
        <p:nvSpPr>
          <p:cNvPr id="4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314371" y="630419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47086" y="4209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sos teacher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428" y="2318156"/>
            <a:ext cx="6620799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59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813056" y="1129410"/>
            <a:ext cx="7315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Teacher Domain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6487" y="217715"/>
            <a:ext cx="372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accent1"/>
                </a:solidFill>
              </a:rPr>
              <a:t>SOS</a:t>
            </a:r>
            <a:endParaRPr lang="en-US" sz="4800" b="1" i="1" dirty="0">
              <a:solidFill>
                <a:schemeClr val="accent1"/>
              </a:solidFill>
            </a:endParaRPr>
          </a:p>
        </p:txBody>
      </p:sp>
      <p:pic>
        <p:nvPicPr>
          <p:cNvPr id="1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7727"/>
            <a:ext cx="1536553" cy="305434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336801" y="1786332"/>
            <a:ext cx="939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Manage exams</a:t>
            </a:r>
          </a:p>
        </p:txBody>
      </p:sp>
      <p:sp>
        <p:nvSpPr>
          <p:cNvPr id="4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314371" y="630419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47086" y="4209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is is the exams screen. The teacher uses this screen to manage grades stru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963" y="2286000"/>
            <a:ext cx="6991753" cy="41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59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740484" y="1027810"/>
            <a:ext cx="7315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Teacher Domain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6487" y="217715"/>
            <a:ext cx="372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accent1"/>
                </a:solidFill>
              </a:rPr>
              <a:t>SOS</a:t>
            </a:r>
            <a:endParaRPr lang="en-US" sz="4800" b="1" i="1" dirty="0">
              <a:solidFill>
                <a:schemeClr val="accent1"/>
              </a:solidFill>
            </a:endParaRPr>
          </a:p>
        </p:txBody>
      </p:sp>
      <p:pic>
        <p:nvPicPr>
          <p:cNvPr id="1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7727"/>
            <a:ext cx="1536553" cy="305434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351315" y="1612160"/>
            <a:ext cx="939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Daily evaluation</a:t>
            </a:r>
          </a:p>
        </p:txBody>
      </p:sp>
      <p:sp>
        <p:nvSpPr>
          <p:cNvPr id="4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314371" y="630419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47086" y="4209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This is the classtics screen. The teacher uses this screen to evaluate daily progress of stud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57" y="2279994"/>
            <a:ext cx="7170057" cy="401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59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451685" y="1855125"/>
            <a:ext cx="7315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Parent Domain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6487" y="217715"/>
            <a:ext cx="372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accent1"/>
                </a:solidFill>
              </a:rPr>
              <a:t>SOS</a:t>
            </a:r>
            <a:endParaRPr lang="en-US" sz="4800" b="1" i="1" dirty="0">
              <a:solidFill>
                <a:schemeClr val="accent1"/>
              </a:solidFill>
            </a:endParaRPr>
          </a:p>
        </p:txBody>
      </p:sp>
      <p:pic>
        <p:nvPicPr>
          <p:cNvPr id="1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7727"/>
            <a:ext cx="1536553" cy="305434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510972" y="2599132"/>
            <a:ext cx="9390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Manage Your Student’s (Daily - Weekly – Monthly) Activities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Track Your Students (Academic – Social – Behavioral ) Progress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Review Financial Relationship With School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Make Payments Online</a:t>
            </a:r>
          </a:p>
        </p:txBody>
      </p:sp>
      <p:sp>
        <p:nvSpPr>
          <p:cNvPr id="4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314371" y="630419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47086" y="4209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1459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136487" y="217715"/>
            <a:ext cx="372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accent1"/>
                </a:solidFill>
              </a:rPr>
              <a:t>SOS</a:t>
            </a:r>
            <a:endParaRPr lang="en-US" sz="4800" b="1" i="1" dirty="0">
              <a:solidFill>
                <a:schemeClr val="accent1"/>
              </a:solidFill>
            </a:endParaRPr>
          </a:p>
        </p:txBody>
      </p:sp>
      <p:pic>
        <p:nvPicPr>
          <p:cNvPr id="1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7727"/>
            <a:ext cx="1536553" cy="305434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 flipH="1">
            <a:off x="2392708" y="1817393"/>
            <a:ext cx="7315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Student Domain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20686" y="2681341"/>
            <a:ext cx="97249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Manage Your Student’s (Daily - Weekly – Monthly) Activities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Track Your Students (Academic – Social – Behavioral ) Progress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Review Financial Relationship With School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Make Payments Online</a:t>
            </a:r>
          </a:p>
        </p:txBody>
      </p:sp>
      <p:sp>
        <p:nvSpPr>
          <p:cNvPr id="4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314371" y="630419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47086" y="4209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1459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136487" y="217715"/>
            <a:ext cx="372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accent1"/>
                </a:solidFill>
              </a:rPr>
              <a:t>SOS</a:t>
            </a:r>
            <a:endParaRPr lang="en-US" sz="4800" b="1" i="1" dirty="0">
              <a:solidFill>
                <a:schemeClr val="accent1"/>
              </a:solidFill>
            </a:endParaRPr>
          </a:p>
        </p:txBody>
      </p:sp>
      <p:pic>
        <p:nvPicPr>
          <p:cNvPr id="1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7727"/>
            <a:ext cx="1536553" cy="305434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 flipH="1">
            <a:off x="2392708" y="1817393"/>
            <a:ext cx="7315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Sys Admin Domain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20686" y="2681341"/>
            <a:ext cx="9724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Create &amp; Manage Users &amp; Groups and Assign Right &amp; Privileges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Maintain System Security &amp; Routine Tasks </a:t>
            </a:r>
            <a:endParaRPr lang="en-US" sz="2800" dirty="0"/>
          </a:p>
        </p:txBody>
      </p:sp>
      <p:sp>
        <p:nvSpPr>
          <p:cNvPr id="4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314371" y="630419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47086" y="4209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1459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D21-AE12-4BD4-9572-9EF93D7F74BA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946" y="515647"/>
            <a:ext cx="84743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Manage users</a:t>
            </a:r>
          </a:p>
          <a:p>
            <a:pPr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This area allows the Admin to add, edit and delete users.</a:t>
            </a:r>
            <a:endParaRPr lang="en-US" sz="2000" dirty="0" smtClean="0"/>
          </a:p>
          <a:p>
            <a:endParaRPr lang="en-US" sz="2800" dirty="0"/>
          </a:p>
        </p:txBody>
      </p:sp>
      <p:pic>
        <p:nvPicPr>
          <p:cNvPr id="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pic>
        <p:nvPicPr>
          <p:cNvPr id="8" name="Picture 4" descr="C:\Users\User PC 7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943" y="1632857"/>
            <a:ext cx="82296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D21-AE12-4BD4-9572-9EF93D7F74BA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946" y="515647"/>
            <a:ext cx="84743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Manage groups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This area allows the admin to add ,edit and delete groups.</a:t>
            </a:r>
          </a:p>
          <a:p>
            <a:endParaRPr lang="en-US" sz="2800" dirty="0"/>
          </a:p>
        </p:txBody>
      </p:sp>
      <p:pic>
        <p:nvPicPr>
          <p:cNvPr id="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pic>
        <p:nvPicPr>
          <p:cNvPr id="8" name="Picture 4" descr="C:\Users\User PC 7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714" y="1560285"/>
            <a:ext cx="8059752" cy="356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D21-AE12-4BD4-9572-9EF93D7F74BA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2374" y="399533"/>
            <a:ext cx="84743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Set Fees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This area allows creating new fee</a:t>
            </a:r>
          </a:p>
          <a:p>
            <a:endParaRPr lang="en-US" sz="2000" dirty="0" smtClean="0"/>
          </a:p>
          <a:p>
            <a:endParaRPr lang="en-US" sz="2800" dirty="0"/>
          </a:p>
        </p:txBody>
      </p:sp>
      <p:pic>
        <p:nvPicPr>
          <p:cNvPr id="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pic>
        <p:nvPicPr>
          <p:cNvPr id="9" name="Picture 2" descr="C:\Users\User PC 7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9971" y="1444171"/>
            <a:ext cx="86487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D21-AE12-4BD4-9572-9EF93D7F74BA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4946" y="515647"/>
            <a:ext cx="8474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Manage groups</a:t>
            </a:r>
          </a:p>
          <a:p>
            <a:endParaRPr lang="en-US" sz="2800" dirty="0"/>
          </a:p>
        </p:txBody>
      </p:sp>
      <p:pic>
        <p:nvPicPr>
          <p:cNvPr id="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pic>
        <p:nvPicPr>
          <p:cNvPr id="9" name="Picture 2" descr="C:\Users\User PC 7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3662" y="1513115"/>
            <a:ext cx="7860567" cy="386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D21-AE12-4BD4-9572-9EF93D7F74BA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0432" y="399533"/>
            <a:ext cx="8474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Database</a:t>
            </a:r>
          </a:p>
          <a:p>
            <a:endParaRPr lang="en-US" sz="2800" dirty="0"/>
          </a:p>
        </p:txBody>
      </p:sp>
      <p:pic>
        <p:nvPicPr>
          <p:cNvPr id="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pic>
        <p:nvPicPr>
          <p:cNvPr id="8" name="Picture 7" descr="C:\Users\User PC 7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9343" y="1672771"/>
            <a:ext cx="8689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02971" y="7756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Database button allows the admin to backup database and restore it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when he wants.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D21-AE12-4BD4-9572-9EF93D7F74BA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946" y="515647"/>
            <a:ext cx="84743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Students Accounts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This area allows creating students accounts</a:t>
            </a: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endParaRPr lang="en-US" sz="2000" dirty="0" smtClean="0"/>
          </a:p>
          <a:p>
            <a:endParaRPr lang="en-US" sz="2800" dirty="0"/>
          </a:p>
        </p:txBody>
      </p:sp>
      <p:pic>
        <p:nvPicPr>
          <p:cNvPr id="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pic>
        <p:nvPicPr>
          <p:cNvPr id="8" name="Picture 3" descr="C:\Users\User PC 7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943" y="1422097"/>
            <a:ext cx="8684228" cy="4314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3D21-AE12-4BD4-9572-9EF93D7F74BA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946" y="515647"/>
            <a:ext cx="84743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Vendor Accounts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This area creates vendor accounts</a:t>
            </a: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endParaRPr lang="en-US" sz="2000" dirty="0" smtClean="0"/>
          </a:p>
          <a:p>
            <a:endParaRPr lang="en-US" sz="2800" dirty="0"/>
          </a:p>
        </p:txBody>
      </p:sp>
      <p:pic>
        <p:nvPicPr>
          <p:cNvPr id="7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pic>
        <p:nvPicPr>
          <p:cNvPr id="9" name="Picture 3" descr="C:\Users\User PC 7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800" y="1447801"/>
            <a:ext cx="8801100" cy="3820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919963" y="1755157"/>
            <a:ext cx="7315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Manager Domain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6487" y="217715"/>
            <a:ext cx="372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accent1"/>
                </a:solidFill>
              </a:rPr>
              <a:t>SOS</a:t>
            </a:r>
            <a:endParaRPr lang="en-US" sz="4800" b="1" i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5983" y="2509634"/>
            <a:ext cx="8082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Plan Academic Year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Teacher &amp; Staff Recruiting 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Student Registration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Teacher &amp; Department Performance Management</a:t>
            </a:r>
            <a:endParaRPr lang="en-US" sz="2800" dirty="0"/>
          </a:p>
        </p:txBody>
      </p:sp>
      <p:sp>
        <p:nvSpPr>
          <p:cNvPr id="4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314371" y="630419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47086" y="4209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4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7727"/>
            <a:ext cx="1536553" cy="3054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1459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72047" y="2665943"/>
            <a:ext cx="375298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Students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sp>
        <p:nvSpPr>
          <p:cNvPr id="27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459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62081" y="530918"/>
            <a:ext cx="76688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Student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This area allows searching and registering new students.</a:t>
            </a:r>
          </a:p>
          <a:p>
            <a:endParaRPr lang="en-US" sz="2000" b="1" i="1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22" name="Picture 2" descr="S:\Graphics\oop\ha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  <p:sp>
        <p:nvSpPr>
          <p:cNvPr id="27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" name="Picture 2" descr="C:\Users\User PC 7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429" y="1825817"/>
            <a:ext cx="8367486" cy="3698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145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915009-F73A-492D-98A2-9545B4F6E38C}" type="datetime1">
              <a:rPr lang="en-US" smtClean="0">
                <a:solidFill>
                  <a:schemeClr val="bg1"/>
                </a:solidFill>
              </a:rPr>
              <a:pPr/>
              <a:t>3/14/2014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Powered by </a:t>
            </a:r>
            <a:r>
              <a:rPr lang="en-US" dirty="0" err="1" smtClean="0">
                <a:solidFill>
                  <a:schemeClr val="bg1"/>
                </a:solidFill>
              </a:rPr>
              <a:t>OOPSystems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163C5C-879A-4C9B-B23A-E4C9F12C4DDF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3" descr="C:\Users\User PC 7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677" y="1718582"/>
            <a:ext cx="7334596" cy="38694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62080" y="530918"/>
            <a:ext cx="76688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Student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This area allows searching and registering new students.</a:t>
            </a:r>
          </a:p>
          <a:p>
            <a:endParaRPr lang="en-US" sz="2000" b="1" i="1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8" name="Picture 2" descr="S:\Graphics\oop\hal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8074"/>
            <a:ext cx="1536553" cy="3054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145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vingTabText_16x9.potx" id="{7AB124CA-59E0-4E4D-A0DF-7C8849CFA91D}" vid="{C43559BE-BEE8-4213-9160-F8D0574DA9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99CADCB-0627-4DFE-9427-0571582701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 2</Template>
  <TotalTime>0</TotalTime>
  <Words>493</Words>
  <Application>Microsoft Office PowerPoint</Application>
  <PresentationFormat>Custom</PresentationFormat>
  <Paragraphs>178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ppt templ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2013-12-16T09:34:38Z</dcterms:created>
  <dcterms:modified xsi:type="dcterms:W3CDTF">2014-03-14T08:33:05Z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TC040144429991</vt:lpwstr>
  </property>
</Properties>
</file>